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40" d="100"/>
          <a:sy n="40" d="100"/>
        </p:scale>
        <p:origin x="24" y="-9038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98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D34345EE-32C6-4340-4DA7-4E0E01B0C0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44" y="905081"/>
            <a:ext cx="30600000" cy="41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94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0F5428E-378A-0A22-6D69-D38B4F9F5934}"/>
              </a:ext>
            </a:extLst>
          </p:cNvPr>
          <p:cNvSpPr txBox="1"/>
          <p:nvPr/>
        </p:nvSpPr>
        <p:spPr>
          <a:xfrm>
            <a:off x="1524000" y="6477000"/>
            <a:ext cx="29375100" cy="3429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BR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para você substituir</a:t>
            </a:r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subtítulo do trabalho (se houver). Use no máximo três linhas.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31FAFC4-6281-C3B2-7CB2-3201DF938CEE}"/>
              </a:ext>
            </a:extLst>
          </p:cNvPr>
          <p:cNvSpPr txBox="1"/>
          <p:nvPr/>
        </p:nvSpPr>
        <p:spPr>
          <a:xfrm>
            <a:off x="1041400" y="10477265"/>
            <a:ext cx="3031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SOBRENOME, Autor1; SOBRENOME, Autor 2;SOBRENOME, Orientador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6C1A6D1-991F-C5BD-5049-0DA70825D2E9}"/>
              </a:ext>
            </a:extLst>
          </p:cNvPr>
          <p:cNvSpPr txBox="1"/>
          <p:nvPr/>
        </p:nvSpPr>
        <p:spPr>
          <a:xfrm>
            <a:off x="1041400" y="11177944"/>
            <a:ext cx="30316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Nome da Escola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0211ED0-D7B2-F969-2446-72C7E15309E1}"/>
              </a:ext>
            </a:extLst>
          </p:cNvPr>
          <p:cNvSpPr txBox="1"/>
          <p:nvPr/>
        </p:nvSpPr>
        <p:spPr>
          <a:xfrm>
            <a:off x="1041400" y="11817067"/>
            <a:ext cx="30316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i="1" dirty="0">
                <a:latin typeface="Arial" panose="020B0604020202020204" pitchFamily="34" charset="0"/>
                <a:cs typeface="Arial" panose="020B0604020202020204" pitchFamily="34" charset="0"/>
              </a:rPr>
              <a:t>e-mail-Autor1; e-mail-Autor2; e-mail-Orientador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E049FA2-AA52-7934-4FED-B9A8374C2FB0}"/>
              </a:ext>
            </a:extLst>
          </p:cNvPr>
          <p:cNvSpPr txBox="1"/>
          <p:nvPr/>
        </p:nvSpPr>
        <p:spPr>
          <a:xfrm>
            <a:off x="1041400" y="13127907"/>
            <a:ext cx="13436600" cy="1791089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pPr algn="just"/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corporis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delectus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excepturi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molestiae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internos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commodi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possimus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omnis. Rem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temporibus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omnis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eveniet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iure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laboriosam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nesciunt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molestias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cupiditate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Aut animi porro et autem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Cum soluta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illo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saepe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corrupti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repudiandae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Nam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exercitationem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necessitatibus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just"/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Rem esse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saepe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quibusdam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nobis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nesciunt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molestiae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minima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fuga ut expedita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perspiciatis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Est vero expedita.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 </a:t>
            </a:r>
          </a:p>
          <a:p>
            <a:pPr algn="just"/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quis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Aut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delectus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accusantium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nobis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iure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aliquid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ducimus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mollitia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perspiciatis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voluptatibus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quod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delectus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galisum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doloremque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Cum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recusandae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excepturi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animi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delectus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fuga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perferendis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eveniet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cumque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praesentium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architecto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ratione in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33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fuga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beatae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F4FB4E-E944-8534-549C-05722294BE69}"/>
              </a:ext>
            </a:extLst>
          </p:cNvPr>
          <p:cNvSpPr txBox="1"/>
          <p:nvPr/>
        </p:nvSpPr>
        <p:spPr>
          <a:xfrm>
            <a:off x="17921288" y="23272989"/>
            <a:ext cx="13436600" cy="161478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  <a:p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distinctio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corporis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Aut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porro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minima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corrupti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repellendus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repellendus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tenetur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aliquid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ducimus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error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quidem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doloremque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repudiandae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necessitatibus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blanditiis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optio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ullam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vero quo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fugit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fugit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deleniti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commodi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excepturi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Rem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praesentium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culpa.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  <a:p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omnis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nemo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nobis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asperiores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rerum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vitae sunt 33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blanditiis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veritatis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inventore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Aut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numquam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4000" b="1" dirty="0">
                <a:solidFill>
                  <a:srgbClr val="CD1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 </a:t>
            </a:r>
          </a:p>
          <a:p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 quis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repellat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quasi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fuga non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dignissimos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recusandae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magnam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Est quis expedita est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optio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iste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eligendi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similique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ut ratione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facilis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aspernatur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placeat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autem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maiores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facilis</a:t>
            </a:r>
            <a:r>
              <a:rPr lang="pt-BR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9EAC4D2-CF14-5A37-551F-0C04D61FD790}"/>
              </a:ext>
            </a:extLst>
          </p:cNvPr>
          <p:cNvSpPr txBox="1"/>
          <p:nvPr/>
        </p:nvSpPr>
        <p:spPr>
          <a:xfrm>
            <a:off x="18111788" y="20940352"/>
            <a:ext cx="11472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Tabela  1. Legenda (Fonte).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7B6C391C-6CC0-90AC-95D1-CED3F1E7A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1652" y="14072715"/>
            <a:ext cx="8973134" cy="6777871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E6F8B1C1-EBD4-4EC4-BC84-33C5B905F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407" y="33194110"/>
            <a:ext cx="9222586" cy="475349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1A5A0A07-9450-86B1-99AE-46E1E2B7086E}"/>
              </a:ext>
            </a:extLst>
          </p:cNvPr>
          <p:cNvSpPr txBox="1"/>
          <p:nvPr/>
        </p:nvSpPr>
        <p:spPr>
          <a:xfrm>
            <a:off x="2023269" y="38214300"/>
            <a:ext cx="11472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Figura 1. Legenda (Fonte).</a:t>
            </a:r>
          </a:p>
        </p:txBody>
      </p:sp>
    </p:spTree>
    <p:extLst>
      <p:ext uri="{BB962C8B-B14F-4D97-AF65-F5344CB8AC3E}">
        <p14:creationId xmlns:p14="http://schemas.microsoft.com/office/powerpoint/2010/main" val="3241703491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2179</TotalTime>
  <Words>464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Personalizar design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Giovana Nakashima</dc:creator>
  <cp:lastModifiedBy>Giovana Nakashima</cp:lastModifiedBy>
  <cp:revision>3</cp:revision>
  <dcterms:created xsi:type="dcterms:W3CDTF">2022-10-03T11:04:17Z</dcterms:created>
  <dcterms:modified xsi:type="dcterms:W3CDTF">2022-10-04T23:24:59Z</dcterms:modified>
</cp:coreProperties>
</file>